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8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6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74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73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2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0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3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7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2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1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0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075E-7CE4-473B-82BA-9BB5B4DD0589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5176-70C4-4A60-B8D9-051B8DAE2E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7129" b="7535"/>
          <a:stretch/>
        </p:blipFill>
        <p:spPr bwMode="auto">
          <a:xfrm>
            <a:off x="-296545" y="106223"/>
            <a:ext cx="9737090" cy="664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572000" y="220486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4211960" y="2060848"/>
            <a:ext cx="936104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370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</dc:creator>
  <cp:lastModifiedBy>e</cp:lastModifiedBy>
  <cp:revision>2</cp:revision>
  <dcterms:created xsi:type="dcterms:W3CDTF">2018-08-21T13:03:46Z</dcterms:created>
  <dcterms:modified xsi:type="dcterms:W3CDTF">2018-08-21T13:09:49Z</dcterms:modified>
</cp:coreProperties>
</file>