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55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96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25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18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10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3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12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7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10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6156-8C8E-4DD6-A106-304C7942E736}" type="datetimeFigureOut">
              <a:rPr lang="es-ES" smtClean="0"/>
              <a:t>21/08/2018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1603-8D36-4944-A24A-3722DED8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48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t="6837" b="9294"/>
          <a:stretch/>
        </p:blipFill>
        <p:spPr bwMode="auto">
          <a:xfrm>
            <a:off x="-313055" y="252730"/>
            <a:ext cx="9770110" cy="635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74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</dc:creator>
  <cp:lastModifiedBy>e</cp:lastModifiedBy>
  <cp:revision>1</cp:revision>
  <dcterms:created xsi:type="dcterms:W3CDTF">2018-08-21T13:06:56Z</dcterms:created>
  <dcterms:modified xsi:type="dcterms:W3CDTF">2018-08-21T13:07:30Z</dcterms:modified>
</cp:coreProperties>
</file>