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3FEB7-85D1-470A-91D5-4C1CB8884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2BFB14-FE29-454E-A74B-8D0A80E6F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18455-AD99-4352-813E-E53F97C7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1CAAF9-313A-48C9-8AD3-E83E78D7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DE5812-2DB4-4C7C-8675-9DB370DD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9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17C48-6D56-4274-B171-59A364D3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8F77CD-E708-4DD2-95CD-EDE8A47DC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4FE6EF-65B8-4790-A7F2-DE9C3E0D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AFB5EC-DECA-4EE1-9419-5DC7D40E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D64E01-4578-40D0-BB5E-F59B1F2D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12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934B1C-6D0C-4F50-BA7C-5C5E1C2ED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C8CBE7-A4E7-4917-A5A5-4D4DD6597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55AF5-3F27-497E-9424-F319D5DB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EB39CC-866E-4AA5-A4F3-4B04B3F7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63B7E7-084D-41ED-BD81-26D174730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61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F0350-8B16-48BF-B1A4-F8E7CD91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171F3-E99E-4AF8-BD68-FDE5BA3CC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BE0E6-459E-4176-A9A6-CEE9DEE2B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D8D068-445A-44A8-A43E-51A6FF31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DCF006-7173-4967-85F4-F7A3A03B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804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6EF6F-B047-44D3-BB8B-8259EDDC3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512DA0-F0A8-4C59-8E24-1AF7CB8D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46FE7C-11C1-45A7-841F-175A8BC0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84D76-C959-44AE-9197-F36707B8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FD64B-9FD4-44ED-9C58-FEB203110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277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FC514-037B-4A9F-B49B-175A9B9C4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762477-491A-4547-8B45-4928904B9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F08539-089D-435C-B05F-386DFA00C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27A164-7449-4CF5-AA16-D8EFA2FD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567034-4E24-4B9A-AC7F-89801A65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4AF4C0-B5D9-4B94-8A7B-4C99A59E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2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C8271-DDBF-45C0-9F3F-BEB576162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1D3A2A-2DE2-4E6A-8141-0333FC2E5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49F76D-621B-4C4B-A522-091798359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F2115CA-1959-47C0-AE10-E91CCEFA2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8D7DDE-D606-4D5F-83B8-3F00088E9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DEAC64-9162-4A11-AAC6-AEA2D00F0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60019F-40B3-4814-8C07-86172AF2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FB99C9-15B3-40AC-923E-84A0926B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37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2621D-57F9-4FF3-9000-AD8A84CE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149DE8-9E52-4577-BA15-B02F8676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B6A906-125A-452A-9D18-9AE4B217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4609C4-969D-41C7-B5D1-EE104945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57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8B2586-EFEC-45FC-B34F-4D545B9E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EFC5E4-1903-4899-A388-F94E3703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627DBC-898A-4865-B868-AC32AF7A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902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45CFA-79C8-49EE-8E64-85B11D8EE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057B7-4058-457C-A665-5E34D5673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BBAC42-9316-4716-9EFB-B9597D53A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70A51B-BD72-480C-9A01-8E59CD30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B02F2D-AF4D-42BD-B5C3-4637CD6C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17D8F8-F816-4277-9244-BFD44993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70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812EE-B712-420E-AFA5-A55F9E2D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FABADF-3614-4DBA-8A41-058C3346F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FC4FBE-F2A3-4EDE-85F4-6DAE2201D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659CF0-B8AF-4D8A-9F86-F67F6A27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E37D19-2B42-4F5D-8195-AD5FD0D9C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7EECF-11C1-454A-95F0-D5B705DD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64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40E3E0-80EC-44AA-867F-D075FE81C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72B3AA-DDB3-4374-8C62-A319DE06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B011F-3A3C-46EA-A1E5-545E557E4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A5542-44F8-404B-98C2-6C9C9D35A8CB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089A18-7F6D-42C0-8BFB-4B547A9A3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AB9419-19C9-4312-832E-74CC184D7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710D-5593-415D-A675-F1C74D85A4D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8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Información Parcela 16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03243"/>
              </p:ext>
            </p:extLst>
          </p:nvPr>
        </p:nvGraphicFramePr>
        <p:xfrm>
          <a:off x="4207933" y="1142394"/>
          <a:ext cx="7347538" cy="457419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95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6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9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PARCELA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CUARTEL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AÑO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Há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VARIEDAD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Ardilla 1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1995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0,57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Hayward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Ardilla 2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1995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1,00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Hayward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Invierno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1989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1,8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Hayward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Rospo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1989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2,00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Hayward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Pascua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1989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2,00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Hayward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Alameda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1995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2,08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Hayward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Esperanza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1989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2,09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Hayward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Total Kiwis Parcela 16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11,54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Lapins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1997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Lapins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Lapins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1997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0,7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Van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Parcela 16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Lapins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1997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Bing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946"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Total Cerezas Parcela 16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4,7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9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TOTAL PLATADO PARCELA 16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1" u="none" strike="noStrike">
                          <a:solidFill>
                            <a:srgbClr val="000000"/>
                          </a:solidFill>
                        </a:rPr>
                        <a:t>16,24</a:t>
                      </a:r>
                      <a:endParaRPr lang="es-CL" sz="1700" b="1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700" b="0" u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es-CL" sz="1700" b="0" i="0" u="none" strike="noStrike">
                        <a:solidFill>
                          <a:srgbClr val="000000"/>
                        </a:solidFill>
                        <a:latin typeface="Calibri" panose="020F050202020403020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Panorámica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Información Parcela 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Información Parcela 16</dc:title>
  <dc:creator>Jose Antonio Arnello Vernal</dc:creator>
  <cp:lastModifiedBy>Jose Antonio Arnello Vernal</cp:lastModifiedBy>
  <cp:revision>1</cp:revision>
  <dcterms:created xsi:type="dcterms:W3CDTF">2021-01-06T02:02:22Z</dcterms:created>
  <dcterms:modified xsi:type="dcterms:W3CDTF">2021-01-06T02:02:53Z</dcterms:modified>
</cp:coreProperties>
</file>