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8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67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74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73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82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0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3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7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2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14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0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73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t="7129" b="7535"/>
          <a:stretch/>
        </p:blipFill>
        <p:spPr bwMode="auto">
          <a:xfrm>
            <a:off x="-296545" y="105410"/>
            <a:ext cx="9737090" cy="6647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370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</dc:creator>
  <cp:lastModifiedBy>e</cp:lastModifiedBy>
  <cp:revision>1</cp:revision>
  <dcterms:created xsi:type="dcterms:W3CDTF">2018-08-21T13:03:46Z</dcterms:created>
  <dcterms:modified xsi:type="dcterms:W3CDTF">2018-08-21T13:04:15Z</dcterms:modified>
</cp:coreProperties>
</file>